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Montserrat Medium"/>
      <p:regular r:id="rId19"/>
      <p:bold r:id="rId20"/>
      <p:italic r:id="rId21"/>
      <p:boldItalic r:id="rId22"/>
    </p:embeddedFont>
    <p:embeddedFont>
      <p:font typeface="Montserrat ExtraBold"/>
      <p:bold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F626C68-5848-4112-88C1-3700CEF04EE9}">
  <a:tblStyle styleId="{6F626C68-5848-4112-88C1-3700CEF04EE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bold.fntdata"/><Relationship Id="rId22" Type="http://schemas.openxmlformats.org/officeDocument/2006/relationships/font" Target="fonts/MontserratMedium-boldItalic.fntdata"/><Relationship Id="rId21" Type="http://schemas.openxmlformats.org/officeDocument/2006/relationships/font" Target="fonts/MontserratMedium-italic.fntdata"/><Relationship Id="rId24" Type="http://schemas.openxmlformats.org/officeDocument/2006/relationships/font" Target="fonts/MontserratExtraBold-boldItalic.fntdata"/><Relationship Id="rId23" Type="http://schemas.openxmlformats.org/officeDocument/2006/relationships/font" Target="fonts/MontserratExtra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8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19" Type="http://schemas.openxmlformats.org/officeDocument/2006/relationships/font" Target="fonts/MontserratMedium-regular.fntdata"/><Relationship Id="rId18" Type="http://schemas.openxmlformats.org/officeDocument/2006/relationships/font" Target="fonts/Montserra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c155ed58d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c155ed58d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c155ed58d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c155ed58d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c155ed58d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c155ed58d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c155ed58d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c155ed58d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c155ed58d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c155ed58d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c155ed58d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c155ed58d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c155ed58d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c155ed58d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Ways to access HTML elements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807900" y="1316025"/>
            <a:ext cx="5079000" cy="29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jquery Selectors.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Few selectores with their examples.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List of some important selectors.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Assignment.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757675" y="495250"/>
            <a:ext cx="57357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727525" y="1285900"/>
            <a:ext cx="5350200" cy="30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Select and manipulate HTML elements.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Name, id, classes, types, attributes, values of attributes etc.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Some own custom selectors.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Dollar sign and parentheses: $().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727525" y="445025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Jquery Selectors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777775" y="1305925"/>
            <a:ext cx="5139300" cy="23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Selects elements based on the element name.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1" lang="en-GB" sz="1800"/>
              <a:t>Example:</a:t>
            </a:r>
            <a:endParaRPr b="1" i="1"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select all &lt;p&gt; elements on a page like $("p")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667250" y="475175"/>
            <a:ext cx="5735700" cy="6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Element selector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938500" y="1225600"/>
            <a:ext cx="4946400" cy="31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Uses the id attribute of an HTML tag to find the specific element.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Use it you want to find a single, unique element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Write a hash character, followed by the id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$("#test")</a:t>
            </a:r>
            <a:endParaRPr sz="1800"/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797850" y="465100"/>
            <a:ext cx="57357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#Id Selector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777750" y="1436575"/>
            <a:ext cx="4946400" cy="27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Finds elements with a specific class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Write a period character, followed by the name of the class: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$(".test")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606975" y="445025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.Class Selector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type="title"/>
          </p:nvPr>
        </p:nvSpPr>
        <p:spPr>
          <a:xfrm>
            <a:off x="628800" y="209050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List of selectors</a:t>
            </a:r>
            <a:endParaRPr/>
          </a:p>
        </p:txBody>
      </p:sp>
      <p:graphicFrame>
        <p:nvGraphicFramePr>
          <p:cNvPr id="197" name="Google Shape;197;p42"/>
          <p:cNvGraphicFramePr/>
          <p:nvPr/>
        </p:nvGraphicFramePr>
        <p:xfrm>
          <a:off x="510825" y="94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{6F626C68-5848-4112-88C1-3700CEF04EE9}</a:tableStyleId>
              </a:tblPr>
              <a:tblGrid>
                <a:gridCol w="2606550"/>
                <a:gridCol w="2606550"/>
              </a:tblGrid>
              <a:tr h="520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Syntax</a:t>
                      </a:r>
                      <a:endParaRPr b="1" sz="1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Description</a:t>
                      </a:r>
                      <a:endParaRPr b="1" sz="1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520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$("*")</a:t>
                      </a:r>
                      <a:endParaRPr sz="17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all </a:t>
                      </a:r>
                      <a:r>
                        <a:rPr lang="en-GB" sz="17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elements</a:t>
                      </a:r>
                      <a:endParaRPr sz="17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</a:tr>
              <a:tr h="663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$(this)</a:t>
                      </a:r>
                      <a:endParaRPr sz="17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current HTML element</a:t>
                      </a:r>
                      <a:endParaRPr sz="17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</a:tr>
              <a:tr h="663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$("[href]")</a:t>
                      </a:r>
                      <a:endParaRPr sz="17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elements with an href attribute</a:t>
                      </a:r>
                      <a:endParaRPr sz="17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</a:tr>
              <a:tr h="1133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$(":button")</a:t>
                      </a:r>
                      <a:endParaRPr sz="17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&lt;button&gt; elements and &lt;input&gt; elements of type="button"</a:t>
                      </a:r>
                      <a:endParaRPr sz="17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idx="1" type="body"/>
          </p:nvPr>
        </p:nvSpPr>
        <p:spPr>
          <a:xfrm>
            <a:off x="868200" y="1316000"/>
            <a:ext cx="4946400" cy="22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Use the correct selector to hide all &lt;p&gt; elements.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$(“__”).hide();</a:t>
            </a:r>
            <a:endParaRPr sz="1800"/>
          </a:p>
        </p:txBody>
      </p:sp>
      <p:sp>
        <p:nvSpPr>
          <p:cNvPr id="203" name="Google Shape;203;p43"/>
          <p:cNvSpPr txBox="1"/>
          <p:nvPr>
            <p:ph type="title"/>
          </p:nvPr>
        </p:nvSpPr>
        <p:spPr>
          <a:xfrm>
            <a:off x="717500" y="455075"/>
            <a:ext cx="57357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